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AE47-FF0C-F1DE-14EB-2FD045591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735A-523D-0963-9421-ECED993F2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9ADBC-FD85-A828-6891-224193D1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C86B4-2D50-3D91-4F8B-6A74E7F2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6C04E-5642-1196-23BB-E940EF78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29A9-B435-0660-6677-572C6722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FA382-EF30-2B2E-13EF-DF9DED958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24350-068E-A3CC-241C-E97FE4ED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D8D4-1DB2-F421-66B8-20FFF100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8289-9529-4CFA-ED70-2E9BB025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7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11413-46EA-AE88-245E-246DEC540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036C8-77DE-620C-2F90-22E376CEA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7ED06-2F9E-8F27-B49F-3267E93B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3C52E-DF49-9DF3-36F9-8D500937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34CB-401D-25D4-280D-01859AAB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C3B4-D6E7-E580-1880-AC1C1B58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9CE6-B485-5518-21CB-CDD7AEC5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F363F-7E15-3318-2159-DD046C6E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EFFF-8CDD-A8BB-A32D-B7DDF8E8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93AB2-C38A-E8EE-E941-116A5C85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0618-2D3C-9D28-E535-AC6B32F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39A6C-8534-1BEB-ABEC-78B2C1ED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35B17-1799-D3F8-4C21-0B5DF8D8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1574A-4FC2-E1E3-A872-D9521083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F80BD-F78F-8D62-888B-58178552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D6CD-ADC4-DCB8-F70B-E39B6C8A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F2E1-BD48-C67C-6434-F1D9FE3F9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2070F-935F-B759-7F0B-C40CBA41A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C451B-2FE4-4A74-A38F-59A8B223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81C57-54F3-547D-A733-65CE38FE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6F97-74AE-BC53-A617-804DC4B9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37CB-7741-64D5-13A6-D51133F5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EDE65-6377-2F6C-63C6-D8C57788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ED8E9-04EE-459C-AB46-902DECF05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A4DC-2F28-BA37-5D6D-E2BEEAE17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096AF-592E-C5AF-91C9-6AEC72DB3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11A89-F9EB-DF58-2E6E-F47A9DB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77A1F-1F1F-21BB-DCBF-CA11FD2D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7AA5-1467-147D-E105-304B65E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3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51FD-A21F-0F64-910D-C1C59B86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03656-6455-5E76-9F72-7A5BF63F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12787-12D3-F608-C87F-13C68D65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E6B0E-2BEC-318C-6EB0-E669770C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9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6CB8-4CC3-FE24-7710-E8279F3D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4F514-F340-9767-D922-E1313FE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3593-AE01-A721-61C8-2DCA1684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3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87B6-BAAF-E947-1433-C2690F5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EC6D6-5425-ED4F-5EA9-D56DFB47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985BD-56E8-4609-543F-33C6FD31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E747-3BA4-DC13-110A-763BAA2D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7A1A0-7A8A-BFE2-FD4A-EC54F375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68EBA-02F8-F664-139B-0DAC4FFC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A122-6DA1-EE54-6830-93EA80D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1B3B8-3305-CEE0-91B4-E986B4602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4146A-EDB8-9BC5-E19B-D7848100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82D0A-719A-3831-DAD2-14059682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D1251-0500-662A-0EB9-4BD790A2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642B-C384-FBE0-667F-24A18E9F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4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FE9C9-171F-0E5E-FC3A-82C9AD27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B2A7A-3113-AA7E-14EC-27027AD71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1D4F0-47DE-BEE8-5C3E-09778EA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B617-21E0-427C-947D-211A9A6788E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5B66-A448-FA9B-5E0B-2B36B8A39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CD5D-910C-4D66-07D7-0A7FCA90D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67B7D-0A8E-4E63-8239-6FFB5164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28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8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BDC020-D307-DD18-00CB-3B9D39172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Introduction to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1EE1C-D7B6-F70F-2848-9FEF51FF6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N, Santosha</a:t>
            </a:r>
          </a:p>
        </p:txBody>
      </p:sp>
    </p:spTree>
    <p:extLst>
      <p:ext uri="{BB962C8B-B14F-4D97-AF65-F5344CB8AC3E}">
        <p14:creationId xmlns:p14="http://schemas.microsoft.com/office/powerpoint/2010/main" val="308970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)">
            <a:extLst>
              <a:ext uri="{FF2B5EF4-FFF2-40B4-BE49-F238E27FC236}">
                <a16:creationId xmlns:a16="http://schemas.microsoft.com/office/drawing/2014/main" id="{C9A6B58B-ECFD-C231-7623-1127AF3BF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2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)">
            <a:extLst>
              <a:ext uri="{FF2B5EF4-FFF2-40B4-BE49-F238E27FC236}">
                <a16:creationId xmlns:a16="http://schemas.microsoft.com/office/drawing/2014/main" id="{314623D2-75B2-5F3D-D8E3-842D5FB2A0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)">
            <a:extLst>
              <a:ext uri="{FF2B5EF4-FFF2-40B4-BE49-F238E27FC236}">
                <a16:creationId xmlns:a16="http://schemas.microsoft.com/office/drawing/2014/main" id="{C05CE0A7-79F7-B7DC-43FC-C87B7EEB8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2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)">
            <a:extLst>
              <a:ext uri="{FF2B5EF4-FFF2-40B4-BE49-F238E27FC236}">
                <a16:creationId xmlns:a16="http://schemas.microsoft.com/office/drawing/2014/main" id="{B3CE2431-C1FF-7764-3C13-8743DBCCF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5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)">
            <a:extLst>
              <a:ext uri="{FF2B5EF4-FFF2-40B4-BE49-F238E27FC236}">
                <a16:creationId xmlns:a16="http://schemas.microsoft.com/office/drawing/2014/main" id="{F1815E5D-09FA-2882-0239-A97BBB489A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)">
            <a:extLst>
              <a:ext uri="{FF2B5EF4-FFF2-40B4-BE49-F238E27FC236}">
                <a16:creationId xmlns:a16="http://schemas.microsoft.com/office/drawing/2014/main" id="{701F8AAD-7F5F-48E0-9307-A523DA118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)">
            <a:extLst>
              <a:ext uri="{FF2B5EF4-FFF2-40B4-BE49-F238E27FC236}">
                <a16:creationId xmlns:a16="http://schemas.microsoft.com/office/drawing/2014/main" id="{67D8F506-2EC6-F3CC-DCB1-E4A6EA4EB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1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)">
            <a:extLst>
              <a:ext uri="{FF2B5EF4-FFF2-40B4-BE49-F238E27FC236}">
                <a16:creationId xmlns:a16="http://schemas.microsoft.com/office/drawing/2014/main" id="{81D8FF35-18E0-7228-BD82-B59CB619B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)">
            <a:extLst>
              <a:ext uri="{FF2B5EF4-FFF2-40B4-BE49-F238E27FC236}">
                <a16:creationId xmlns:a16="http://schemas.microsoft.com/office/drawing/2014/main" id="{32D4B592-76A6-23EA-2E41-92F599B88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)">
            <a:extLst>
              <a:ext uri="{FF2B5EF4-FFF2-40B4-BE49-F238E27FC236}">
                <a16:creationId xmlns:a16="http://schemas.microsoft.com/office/drawing/2014/main" id="{730E571B-9DFE-EB86-68C9-606B17861D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)">
            <a:extLst>
              <a:ext uri="{FF2B5EF4-FFF2-40B4-BE49-F238E27FC236}">
                <a16:creationId xmlns:a16="http://schemas.microsoft.com/office/drawing/2014/main" id="{DC1FC136-B207-9DA6-A2BB-32E74507C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5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)">
            <a:extLst>
              <a:ext uri="{FF2B5EF4-FFF2-40B4-BE49-F238E27FC236}">
                <a16:creationId xmlns:a16="http://schemas.microsoft.com/office/drawing/2014/main" id="{1EED4EF0-FB3C-8E91-59D5-A6B86DD60B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)">
            <a:extLst>
              <a:ext uri="{FF2B5EF4-FFF2-40B4-BE49-F238E27FC236}">
                <a16:creationId xmlns:a16="http://schemas.microsoft.com/office/drawing/2014/main" id="{F3C7718A-839D-A494-E408-F913F3D7D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Introduction to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N, Santosha</dc:creator>
  <cp:lastModifiedBy>N, Santosha</cp:lastModifiedBy>
  <cp:revision>1</cp:revision>
  <dcterms:created xsi:type="dcterms:W3CDTF">2024-06-02T18:28:24Z</dcterms:created>
  <dcterms:modified xsi:type="dcterms:W3CDTF">2024-06-02T18:30:09Z</dcterms:modified>
</cp:coreProperties>
</file>